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74" r:id="rId5"/>
    <p:sldId id="265" r:id="rId6"/>
    <p:sldId id="261" r:id="rId7"/>
    <p:sldId id="275" r:id="rId8"/>
    <p:sldId id="271" r:id="rId9"/>
    <p:sldId id="276" r:id="rId10"/>
    <p:sldId id="277" r:id="rId11"/>
    <p:sldId id="278" r:id="rId12"/>
    <p:sldId id="280" r:id="rId13"/>
    <p:sldId id="27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18" autoAdjust="0"/>
  </p:normalViewPr>
  <p:slideViewPr>
    <p:cSldViewPr>
      <p:cViewPr>
        <p:scale>
          <a:sx n="70" d="100"/>
          <a:sy n="70" d="100"/>
        </p:scale>
        <p:origin x="-157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A9693-2AA3-43DF-A3CA-F2675CFE98D2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ADE7F0-134E-45C5-90D6-43B740B94113}">
      <dgm:prSet/>
      <dgm:spPr/>
      <dgm:t>
        <a:bodyPr/>
        <a:lstStyle/>
        <a:p>
          <a:pPr rtl="0"/>
          <a:r>
            <a:rPr lang="zh-CN" altLang="en-US" dirty="0" smtClean="0">
              <a:solidFill>
                <a:srgbClr val="FF0000"/>
              </a:solidFill>
            </a:rPr>
            <a:t>没有越位</a:t>
          </a:r>
          <a:endParaRPr lang="en-US" dirty="0">
            <a:solidFill>
              <a:srgbClr val="FF0000"/>
            </a:solidFill>
          </a:endParaRPr>
        </a:p>
      </dgm:t>
    </dgm:pt>
    <dgm:pt modelId="{09C15632-13EF-4C22-A44C-660A338468FC}" type="parTrans" cxnId="{FE3C5BC6-5118-45AA-BF33-0A56E32C9879}">
      <dgm:prSet/>
      <dgm:spPr/>
      <dgm:t>
        <a:bodyPr/>
        <a:lstStyle/>
        <a:p>
          <a:endParaRPr lang="zh-CN" altLang="en-US"/>
        </a:p>
      </dgm:t>
    </dgm:pt>
    <dgm:pt modelId="{64FE95B1-0B91-4700-BE87-14E4B2C3A905}" type="sibTrans" cxnId="{FE3C5BC6-5118-45AA-BF33-0A56E32C9879}">
      <dgm:prSet/>
      <dgm:spPr/>
      <dgm:t>
        <a:bodyPr/>
        <a:lstStyle/>
        <a:p>
          <a:endParaRPr lang="zh-CN" altLang="en-US"/>
        </a:p>
      </dgm:t>
    </dgm:pt>
    <dgm:pt modelId="{34340974-5A1F-4C32-BADF-6B02F0C47AED}">
      <dgm:prSet/>
      <dgm:spPr/>
      <dgm:t>
        <a:bodyPr/>
        <a:lstStyle/>
        <a:p>
          <a:pPr rtl="0"/>
          <a:r>
            <a:rPr lang="en-US" dirty="0" smtClean="0"/>
            <a:t>1</a:t>
          </a:r>
          <a:r>
            <a:rPr lang="zh-CN" dirty="0" smtClean="0"/>
            <a:t>、掷界外球</a:t>
          </a:r>
          <a:endParaRPr lang="en-US" dirty="0"/>
        </a:p>
      </dgm:t>
    </dgm:pt>
    <dgm:pt modelId="{FC3D7262-02CB-48EC-AD4A-0E088500EEFA}" type="parTrans" cxnId="{DA8DECF3-309E-415A-BE9E-02DAC4BAF6EF}">
      <dgm:prSet/>
      <dgm:spPr/>
      <dgm:t>
        <a:bodyPr/>
        <a:lstStyle/>
        <a:p>
          <a:endParaRPr lang="zh-CN" altLang="en-US"/>
        </a:p>
      </dgm:t>
    </dgm:pt>
    <dgm:pt modelId="{16959398-9F88-4979-B72C-43CB8FA99E8C}" type="sibTrans" cxnId="{DA8DECF3-309E-415A-BE9E-02DAC4BAF6EF}">
      <dgm:prSet/>
      <dgm:spPr/>
      <dgm:t>
        <a:bodyPr/>
        <a:lstStyle/>
        <a:p>
          <a:endParaRPr lang="zh-CN" altLang="en-US"/>
        </a:p>
      </dgm:t>
    </dgm:pt>
    <dgm:pt modelId="{B7F6AB23-1103-4A83-A006-F55062EB3543}">
      <dgm:prSet/>
      <dgm:spPr/>
      <dgm:t>
        <a:bodyPr/>
        <a:lstStyle/>
        <a:p>
          <a:pPr rtl="0"/>
          <a:r>
            <a:rPr lang="en-US" dirty="0" smtClean="0"/>
            <a:t>2</a:t>
          </a:r>
          <a:r>
            <a:rPr lang="zh-CN" dirty="0" smtClean="0"/>
            <a:t>、发角球</a:t>
          </a:r>
          <a:endParaRPr lang="en-US" dirty="0"/>
        </a:p>
      </dgm:t>
    </dgm:pt>
    <dgm:pt modelId="{ACE56353-CF4B-445B-880E-F0C30AB4343D}" type="parTrans" cxnId="{8BD62916-5F2A-456A-9CA9-1340EB10FC02}">
      <dgm:prSet/>
      <dgm:spPr/>
      <dgm:t>
        <a:bodyPr/>
        <a:lstStyle/>
        <a:p>
          <a:endParaRPr lang="zh-CN" altLang="en-US"/>
        </a:p>
      </dgm:t>
    </dgm:pt>
    <dgm:pt modelId="{BB9BFA76-4F0B-45F2-B5C6-79A7F45FC3BC}" type="sibTrans" cxnId="{8BD62916-5F2A-456A-9CA9-1340EB10FC02}">
      <dgm:prSet/>
      <dgm:spPr/>
      <dgm:t>
        <a:bodyPr/>
        <a:lstStyle/>
        <a:p>
          <a:endParaRPr lang="zh-CN" altLang="en-US"/>
        </a:p>
      </dgm:t>
    </dgm:pt>
    <dgm:pt modelId="{E582AFFF-288E-4884-A607-3579FF128BD4}">
      <dgm:prSet/>
      <dgm:spPr/>
      <dgm:t>
        <a:bodyPr/>
        <a:lstStyle/>
        <a:p>
          <a:pPr rtl="0"/>
          <a:r>
            <a:rPr lang="en-US" dirty="0" smtClean="0"/>
            <a:t>3</a:t>
          </a:r>
          <a:r>
            <a:rPr lang="zh-CN" dirty="0" smtClean="0"/>
            <a:t>、发球门球</a:t>
          </a:r>
          <a:endParaRPr lang="en-US" dirty="0"/>
        </a:p>
      </dgm:t>
    </dgm:pt>
    <dgm:pt modelId="{2AEAA087-B77F-4CCE-989D-5869795484F7}" type="parTrans" cxnId="{37299301-F7EE-4F49-8058-8CC40FD79B1A}">
      <dgm:prSet/>
      <dgm:spPr/>
      <dgm:t>
        <a:bodyPr/>
        <a:lstStyle/>
        <a:p>
          <a:endParaRPr lang="zh-CN" altLang="en-US"/>
        </a:p>
      </dgm:t>
    </dgm:pt>
    <dgm:pt modelId="{D20E6248-B66F-4230-87A0-897433490621}" type="sibTrans" cxnId="{37299301-F7EE-4F49-8058-8CC40FD79B1A}">
      <dgm:prSet/>
      <dgm:spPr/>
      <dgm:t>
        <a:bodyPr/>
        <a:lstStyle/>
        <a:p>
          <a:endParaRPr lang="zh-CN" altLang="en-US"/>
        </a:p>
      </dgm:t>
    </dgm:pt>
    <dgm:pt modelId="{9FECE6F2-D044-497D-8ACF-D42FBDC7BA5C}">
      <dgm:prSet/>
      <dgm:spPr/>
      <dgm:t>
        <a:bodyPr/>
        <a:lstStyle/>
        <a:p>
          <a:pPr rtl="0"/>
          <a:r>
            <a:rPr lang="en-US" dirty="0" smtClean="0"/>
            <a:t>4</a:t>
          </a:r>
          <a:r>
            <a:rPr lang="zh-CN" dirty="0" smtClean="0"/>
            <a:t>、在本方半场</a:t>
          </a:r>
          <a:endParaRPr lang="zh-CN" dirty="0"/>
        </a:p>
      </dgm:t>
    </dgm:pt>
    <dgm:pt modelId="{BBCDDE1E-7160-43E1-AF9D-6267D24D9090}" type="parTrans" cxnId="{D83226B1-D5E1-4205-8E00-258DF8B9E6F0}">
      <dgm:prSet/>
      <dgm:spPr/>
      <dgm:t>
        <a:bodyPr/>
        <a:lstStyle/>
        <a:p>
          <a:endParaRPr lang="zh-CN" altLang="en-US"/>
        </a:p>
      </dgm:t>
    </dgm:pt>
    <dgm:pt modelId="{66D76C17-0435-484E-8360-15CCA4CE769D}" type="sibTrans" cxnId="{D83226B1-D5E1-4205-8E00-258DF8B9E6F0}">
      <dgm:prSet/>
      <dgm:spPr/>
      <dgm:t>
        <a:bodyPr/>
        <a:lstStyle/>
        <a:p>
          <a:endParaRPr lang="zh-CN" altLang="en-US"/>
        </a:p>
      </dgm:t>
    </dgm:pt>
    <dgm:pt modelId="{C068A096-0BD1-4C9D-AFAC-A5A5A75B3513}" type="pres">
      <dgm:prSet presAssocID="{1E3A9693-2AA3-43DF-A3CA-F2675CFE98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B4FC005-31D3-473A-ABCC-5B6B48A8F938}" type="pres">
      <dgm:prSet presAssocID="{6AADE7F0-134E-45C5-90D6-43B740B94113}" presName="node" presStyleLbl="node1" presStyleIdx="0" presStyleCnt="5" custScaleX="145447" custScaleY="145447" custRadScaleRad="7721" custRadScaleInc="-2241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528C7F-E61B-42CD-BD6D-21842D8B7A4A}" type="pres">
      <dgm:prSet presAssocID="{64FE95B1-0B91-4700-BE87-14E4B2C3A905}" presName="sibTrans" presStyleLbl="sibTrans2D1" presStyleIdx="0" presStyleCnt="5" custScaleX="170587"/>
      <dgm:spPr/>
      <dgm:t>
        <a:bodyPr/>
        <a:lstStyle/>
        <a:p>
          <a:endParaRPr lang="zh-CN" altLang="en-US"/>
        </a:p>
      </dgm:t>
    </dgm:pt>
    <dgm:pt modelId="{DEDBA388-EFAD-4B28-B54A-B074B4AA2F52}" type="pres">
      <dgm:prSet presAssocID="{64FE95B1-0B91-4700-BE87-14E4B2C3A905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943539A0-73F1-4CA9-B09D-AC98F6DFEDAA}" type="pres">
      <dgm:prSet presAssocID="{34340974-5A1F-4C32-BADF-6B02F0C47AED}" presName="node" presStyleLbl="node1" presStyleIdx="1" presStyleCnt="5" custScaleX="154901" custScaleY="154901" custRadScaleRad="165155" custRadScaleInc="-280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2F1CE6-7327-4333-930F-005C1D64E669}" type="pres">
      <dgm:prSet presAssocID="{16959398-9F88-4979-B72C-43CB8FA99E8C}" presName="sibTrans" presStyleLbl="sibTrans2D1" presStyleIdx="1" presStyleCnt="5" custAng="17929059" custScaleX="589404" custLinFactX="-500000" custLinFactY="64799" custLinFactNeighborX="-563132" custLinFactNeighborY="100000"/>
      <dgm:spPr/>
      <dgm:t>
        <a:bodyPr/>
        <a:lstStyle/>
        <a:p>
          <a:endParaRPr lang="zh-CN" altLang="en-US"/>
        </a:p>
      </dgm:t>
    </dgm:pt>
    <dgm:pt modelId="{F5283EE3-AAE1-4A13-9A01-BB61DD0928EC}" type="pres">
      <dgm:prSet presAssocID="{16959398-9F88-4979-B72C-43CB8FA99E8C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3683714B-D57B-4A7D-B0E7-A5A03FA4C6EA}" type="pres">
      <dgm:prSet presAssocID="{B7F6AB23-1103-4A83-A006-F55062EB3543}" presName="node" presStyleLbl="node1" presStyleIdx="2" presStyleCnt="5" custScaleX="149305" custScaleY="149305" custRadScaleRad="161697" custRadScaleInc="-938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902604-1D64-42E3-8830-B9BAA8D59B80}" type="pres">
      <dgm:prSet presAssocID="{BB9BFA76-4F0B-45F2-B5C6-79A7F45FC3BC}" presName="sibTrans" presStyleLbl="sibTrans2D1" presStyleIdx="2" presStyleCnt="5" custFlipVert="0" custFlipHor="1" custScaleX="9593" custScaleY="34956" custLinFactX="100000" custLinFactY="100000" custLinFactNeighborX="120560" custLinFactNeighborY="143173"/>
      <dgm:spPr/>
      <dgm:t>
        <a:bodyPr/>
        <a:lstStyle/>
        <a:p>
          <a:endParaRPr lang="zh-CN" altLang="en-US"/>
        </a:p>
      </dgm:t>
    </dgm:pt>
    <dgm:pt modelId="{B1351ACA-C4E3-4799-BC2B-5943929ACAA2}" type="pres">
      <dgm:prSet presAssocID="{BB9BFA76-4F0B-45F2-B5C6-79A7F45FC3BC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6EE43105-EA33-4D64-9EE2-B2AC3917220A}" type="pres">
      <dgm:prSet presAssocID="{E582AFFF-288E-4884-A607-3579FF128BD4}" presName="node" presStyleLbl="node1" presStyleIdx="3" presStyleCnt="5" custScaleX="145134" custScaleY="145134" custRadScaleRad="171797" custRadScaleInc="941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46A50F-E883-4510-8EB7-1B5E720103F4}" type="pres">
      <dgm:prSet presAssocID="{D20E6248-B66F-4230-87A0-897433490621}" presName="sibTrans" presStyleLbl="sibTrans2D1" presStyleIdx="3" presStyleCnt="5" custAng="14804885" custScaleX="539038" custLinFactX="399199" custLinFactY="72850" custLinFactNeighborX="400000" custLinFactNeighborY="100000"/>
      <dgm:spPr/>
      <dgm:t>
        <a:bodyPr/>
        <a:lstStyle/>
        <a:p>
          <a:endParaRPr lang="zh-CN" altLang="en-US"/>
        </a:p>
      </dgm:t>
    </dgm:pt>
    <dgm:pt modelId="{D26BEF06-F064-4AF2-82E1-791BEA2AC10E}" type="pres">
      <dgm:prSet presAssocID="{D20E6248-B66F-4230-87A0-897433490621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2426B5C4-61C3-4FBE-B608-9332E957F666}" type="pres">
      <dgm:prSet presAssocID="{9FECE6F2-D044-497D-8ACF-D42FBDC7BA5C}" presName="node" presStyleLbl="node1" presStyleIdx="4" presStyleCnt="5" custScaleX="144721" custScaleY="144721" custRadScaleRad="177133" custRadScaleInc="174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6EA0CB-00C7-40E8-8A1F-DFC0B5F4C509}" type="pres">
      <dgm:prSet presAssocID="{66D76C17-0435-484E-8360-15CCA4CE769D}" presName="sibTrans" presStyleLbl="sibTrans2D1" presStyleIdx="4" presStyleCnt="5" custAng="11012167" custScaleX="192690" custLinFactNeighborX="2762" custLinFactNeighborY="-1091"/>
      <dgm:spPr/>
      <dgm:t>
        <a:bodyPr/>
        <a:lstStyle/>
        <a:p>
          <a:endParaRPr lang="zh-CN" altLang="en-US"/>
        </a:p>
      </dgm:t>
    </dgm:pt>
    <dgm:pt modelId="{6B28486F-1F62-4F9C-B178-78C117FD5421}" type="pres">
      <dgm:prSet presAssocID="{66D76C17-0435-484E-8360-15CCA4CE769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FF302725-AD81-41BF-8094-F7069FCA0B8E}" type="presOf" srcId="{34340974-5A1F-4C32-BADF-6B02F0C47AED}" destId="{943539A0-73F1-4CA9-B09D-AC98F6DFEDAA}" srcOrd="0" destOrd="0" presId="urn:microsoft.com/office/officeart/2005/8/layout/cycle2"/>
    <dgm:cxn modelId="{65053115-74D9-431B-B27E-9C7EBB637EF7}" type="presOf" srcId="{9FECE6F2-D044-497D-8ACF-D42FBDC7BA5C}" destId="{2426B5C4-61C3-4FBE-B608-9332E957F666}" srcOrd="0" destOrd="0" presId="urn:microsoft.com/office/officeart/2005/8/layout/cycle2"/>
    <dgm:cxn modelId="{7FE7B1F4-7282-4E6F-A2F2-304A9B307A09}" type="presOf" srcId="{66D76C17-0435-484E-8360-15CCA4CE769D}" destId="{C06EA0CB-00C7-40E8-8A1F-DFC0B5F4C509}" srcOrd="0" destOrd="0" presId="urn:microsoft.com/office/officeart/2005/8/layout/cycle2"/>
    <dgm:cxn modelId="{4CD73DB0-EE7E-4153-8834-FC28E037DAF1}" type="presOf" srcId="{D20E6248-B66F-4230-87A0-897433490621}" destId="{D26BEF06-F064-4AF2-82E1-791BEA2AC10E}" srcOrd="1" destOrd="0" presId="urn:microsoft.com/office/officeart/2005/8/layout/cycle2"/>
    <dgm:cxn modelId="{16042E70-7390-4BA7-A6D3-1B682A0D0BF4}" type="presOf" srcId="{1E3A9693-2AA3-43DF-A3CA-F2675CFE98D2}" destId="{C068A096-0BD1-4C9D-AFAC-A5A5A75B3513}" srcOrd="0" destOrd="0" presId="urn:microsoft.com/office/officeart/2005/8/layout/cycle2"/>
    <dgm:cxn modelId="{5627E70C-87DB-4032-8BB9-F753A6601A30}" type="presOf" srcId="{B7F6AB23-1103-4A83-A006-F55062EB3543}" destId="{3683714B-D57B-4A7D-B0E7-A5A03FA4C6EA}" srcOrd="0" destOrd="0" presId="urn:microsoft.com/office/officeart/2005/8/layout/cycle2"/>
    <dgm:cxn modelId="{37299301-F7EE-4F49-8058-8CC40FD79B1A}" srcId="{1E3A9693-2AA3-43DF-A3CA-F2675CFE98D2}" destId="{E582AFFF-288E-4884-A607-3579FF128BD4}" srcOrd="3" destOrd="0" parTransId="{2AEAA087-B77F-4CCE-989D-5869795484F7}" sibTransId="{D20E6248-B66F-4230-87A0-897433490621}"/>
    <dgm:cxn modelId="{4FBF724D-F93E-465D-A195-39B14E183F21}" type="presOf" srcId="{66D76C17-0435-484E-8360-15CCA4CE769D}" destId="{6B28486F-1F62-4F9C-B178-78C117FD5421}" srcOrd="1" destOrd="0" presId="urn:microsoft.com/office/officeart/2005/8/layout/cycle2"/>
    <dgm:cxn modelId="{5C6C87FB-FEBE-4C2D-B3B4-4310A0924FEE}" type="presOf" srcId="{16959398-9F88-4979-B72C-43CB8FA99E8C}" destId="{2E2F1CE6-7327-4333-930F-005C1D64E669}" srcOrd="0" destOrd="0" presId="urn:microsoft.com/office/officeart/2005/8/layout/cycle2"/>
    <dgm:cxn modelId="{05B4B0B9-530D-4352-BB5A-A09BA1EA6F32}" type="presOf" srcId="{BB9BFA76-4F0B-45F2-B5C6-79A7F45FC3BC}" destId="{86902604-1D64-42E3-8830-B9BAA8D59B80}" srcOrd="0" destOrd="0" presId="urn:microsoft.com/office/officeart/2005/8/layout/cycle2"/>
    <dgm:cxn modelId="{DA8DECF3-309E-415A-BE9E-02DAC4BAF6EF}" srcId="{1E3A9693-2AA3-43DF-A3CA-F2675CFE98D2}" destId="{34340974-5A1F-4C32-BADF-6B02F0C47AED}" srcOrd="1" destOrd="0" parTransId="{FC3D7262-02CB-48EC-AD4A-0E088500EEFA}" sibTransId="{16959398-9F88-4979-B72C-43CB8FA99E8C}"/>
    <dgm:cxn modelId="{FE3C5BC6-5118-45AA-BF33-0A56E32C9879}" srcId="{1E3A9693-2AA3-43DF-A3CA-F2675CFE98D2}" destId="{6AADE7F0-134E-45C5-90D6-43B740B94113}" srcOrd="0" destOrd="0" parTransId="{09C15632-13EF-4C22-A44C-660A338468FC}" sibTransId="{64FE95B1-0B91-4700-BE87-14E4B2C3A905}"/>
    <dgm:cxn modelId="{D7313BC0-7F21-4B06-B4B4-70DDEB1CE91A}" type="presOf" srcId="{BB9BFA76-4F0B-45F2-B5C6-79A7F45FC3BC}" destId="{B1351ACA-C4E3-4799-BC2B-5943929ACAA2}" srcOrd="1" destOrd="0" presId="urn:microsoft.com/office/officeart/2005/8/layout/cycle2"/>
    <dgm:cxn modelId="{56295E01-956D-4DDA-8126-D51B891BEA8F}" type="presOf" srcId="{16959398-9F88-4979-B72C-43CB8FA99E8C}" destId="{F5283EE3-AAE1-4A13-9A01-BB61DD0928EC}" srcOrd="1" destOrd="0" presId="urn:microsoft.com/office/officeart/2005/8/layout/cycle2"/>
    <dgm:cxn modelId="{DD1508FB-8546-4AFA-BB01-E17C94E028B6}" type="presOf" srcId="{E582AFFF-288E-4884-A607-3579FF128BD4}" destId="{6EE43105-EA33-4D64-9EE2-B2AC3917220A}" srcOrd="0" destOrd="0" presId="urn:microsoft.com/office/officeart/2005/8/layout/cycle2"/>
    <dgm:cxn modelId="{4D3034EE-087C-42F5-A0F5-6DD31F168E85}" type="presOf" srcId="{64FE95B1-0B91-4700-BE87-14E4B2C3A905}" destId="{DEDBA388-EFAD-4B28-B54A-B074B4AA2F52}" srcOrd="1" destOrd="0" presId="urn:microsoft.com/office/officeart/2005/8/layout/cycle2"/>
    <dgm:cxn modelId="{8BD62916-5F2A-456A-9CA9-1340EB10FC02}" srcId="{1E3A9693-2AA3-43DF-A3CA-F2675CFE98D2}" destId="{B7F6AB23-1103-4A83-A006-F55062EB3543}" srcOrd="2" destOrd="0" parTransId="{ACE56353-CF4B-445B-880E-F0C30AB4343D}" sibTransId="{BB9BFA76-4F0B-45F2-B5C6-79A7F45FC3BC}"/>
    <dgm:cxn modelId="{B882937C-D08C-46D4-83D7-069C350F08FD}" type="presOf" srcId="{6AADE7F0-134E-45C5-90D6-43B740B94113}" destId="{6B4FC005-31D3-473A-ABCC-5B6B48A8F938}" srcOrd="0" destOrd="0" presId="urn:microsoft.com/office/officeart/2005/8/layout/cycle2"/>
    <dgm:cxn modelId="{6E8AFCEE-0494-420C-BAEE-8337DCBFA036}" type="presOf" srcId="{D20E6248-B66F-4230-87A0-897433490621}" destId="{9046A50F-E883-4510-8EB7-1B5E720103F4}" srcOrd="0" destOrd="0" presId="urn:microsoft.com/office/officeart/2005/8/layout/cycle2"/>
    <dgm:cxn modelId="{D83226B1-D5E1-4205-8E00-258DF8B9E6F0}" srcId="{1E3A9693-2AA3-43DF-A3CA-F2675CFE98D2}" destId="{9FECE6F2-D044-497D-8ACF-D42FBDC7BA5C}" srcOrd="4" destOrd="0" parTransId="{BBCDDE1E-7160-43E1-AF9D-6267D24D9090}" sibTransId="{66D76C17-0435-484E-8360-15CCA4CE769D}"/>
    <dgm:cxn modelId="{24877E4B-1436-48E1-A0C4-8B485BBED303}" type="presOf" srcId="{64FE95B1-0B91-4700-BE87-14E4B2C3A905}" destId="{44528C7F-E61B-42CD-BD6D-21842D8B7A4A}" srcOrd="0" destOrd="0" presId="urn:microsoft.com/office/officeart/2005/8/layout/cycle2"/>
    <dgm:cxn modelId="{EBC59BDC-C00F-453C-83F7-F92BFF4D0791}" type="presParOf" srcId="{C068A096-0BD1-4C9D-AFAC-A5A5A75B3513}" destId="{6B4FC005-31D3-473A-ABCC-5B6B48A8F938}" srcOrd="0" destOrd="0" presId="urn:microsoft.com/office/officeart/2005/8/layout/cycle2"/>
    <dgm:cxn modelId="{88AD72B8-3122-4837-A36F-447FAC0FE35B}" type="presParOf" srcId="{C068A096-0BD1-4C9D-AFAC-A5A5A75B3513}" destId="{44528C7F-E61B-42CD-BD6D-21842D8B7A4A}" srcOrd="1" destOrd="0" presId="urn:microsoft.com/office/officeart/2005/8/layout/cycle2"/>
    <dgm:cxn modelId="{70E0DEE5-F045-4331-A79E-F7AF57DDF0DD}" type="presParOf" srcId="{44528C7F-E61B-42CD-BD6D-21842D8B7A4A}" destId="{DEDBA388-EFAD-4B28-B54A-B074B4AA2F52}" srcOrd="0" destOrd="0" presId="urn:microsoft.com/office/officeart/2005/8/layout/cycle2"/>
    <dgm:cxn modelId="{E492579E-60FD-45E7-9F54-89D53FFF6C00}" type="presParOf" srcId="{C068A096-0BD1-4C9D-AFAC-A5A5A75B3513}" destId="{943539A0-73F1-4CA9-B09D-AC98F6DFEDAA}" srcOrd="2" destOrd="0" presId="urn:microsoft.com/office/officeart/2005/8/layout/cycle2"/>
    <dgm:cxn modelId="{9B3071A2-0609-432F-AE9A-9765F821DF83}" type="presParOf" srcId="{C068A096-0BD1-4C9D-AFAC-A5A5A75B3513}" destId="{2E2F1CE6-7327-4333-930F-005C1D64E669}" srcOrd="3" destOrd="0" presId="urn:microsoft.com/office/officeart/2005/8/layout/cycle2"/>
    <dgm:cxn modelId="{CBFF39A5-2A4C-455A-A244-0A1C19AD68C0}" type="presParOf" srcId="{2E2F1CE6-7327-4333-930F-005C1D64E669}" destId="{F5283EE3-AAE1-4A13-9A01-BB61DD0928EC}" srcOrd="0" destOrd="0" presId="urn:microsoft.com/office/officeart/2005/8/layout/cycle2"/>
    <dgm:cxn modelId="{5D53D9CE-4505-4DD9-A29E-E9EB7E154414}" type="presParOf" srcId="{C068A096-0BD1-4C9D-AFAC-A5A5A75B3513}" destId="{3683714B-D57B-4A7D-B0E7-A5A03FA4C6EA}" srcOrd="4" destOrd="0" presId="urn:microsoft.com/office/officeart/2005/8/layout/cycle2"/>
    <dgm:cxn modelId="{11D07DA7-20FC-4510-8335-6CDB7EB8592E}" type="presParOf" srcId="{C068A096-0BD1-4C9D-AFAC-A5A5A75B3513}" destId="{86902604-1D64-42E3-8830-B9BAA8D59B80}" srcOrd="5" destOrd="0" presId="urn:microsoft.com/office/officeart/2005/8/layout/cycle2"/>
    <dgm:cxn modelId="{8865D520-711D-4911-A595-E8149AA85486}" type="presParOf" srcId="{86902604-1D64-42E3-8830-B9BAA8D59B80}" destId="{B1351ACA-C4E3-4799-BC2B-5943929ACAA2}" srcOrd="0" destOrd="0" presId="urn:microsoft.com/office/officeart/2005/8/layout/cycle2"/>
    <dgm:cxn modelId="{C39E7726-BD1F-4BC7-BA63-F3E1D99575A1}" type="presParOf" srcId="{C068A096-0BD1-4C9D-AFAC-A5A5A75B3513}" destId="{6EE43105-EA33-4D64-9EE2-B2AC3917220A}" srcOrd="6" destOrd="0" presId="urn:microsoft.com/office/officeart/2005/8/layout/cycle2"/>
    <dgm:cxn modelId="{A43CF336-B5B9-4E66-9720-14D95E1D0620}" type="presParOf" srcId="{C068A096-0BD1-4C9D-AFAC-A5A5A75B3513}" destId="{9046A50F-E883-4510-8EB7-1B5E720103F4}" srcOrd="7" destOrd="0" presId="urn:microsoft.com/office/officeart/2005/8/layout/cycle2"/>
    <dgm:cxn modelId="{055856C7-C215-46F0-87CE-D0C31B3A7D17}" type="presParOf" srcId="{9046A50F-E883-4510-8EB7-1B5E720103F4}" destId="{D26BEF06-F064-4AF2-82E1-791BEA2AC10E}" srcOrd="0" destOrd="0" presId="urn:microsoft.com/office/officeart/2005/8/layout/cycle2"/>
    <dgm:cxn modelId="{D1AE4673-6586-4EFF-87C6-93BE331AA256}" type="presParOf" srcId="{C068A096-0BD1-4C9D-AFAC-A5A5A75B3513}" destId="{2426B5C4-61C3-4FBE-B608-9332E957F666}" srcOrd="8" destOrd="0" presId="urn:microsoft.com/office/officeart/2005/8/layout/cycle2"/>
    <dgm:cxn modelId="{592A6A4D-D7D3-4E45-B527-A5C6CC3F281F}" type="presParOf" srcId="{C068A096-0BD1-4C9D-AFAC-A5A5A75B3513}" destId="{C06EA0CB-00C7-40E8-8A1F-DFC0B5F4C509}" srcOrd="9" destOrd="0" presId="urn:microsoft.com/office/officeart/2005/8/layout/cycle2"/>
    <dgm:cxn modelId="{888D6AB6-BBA0-4726-A536-2AED1D243A3A}" type="presParOf" srcId="{C06EA0CB-00C7-40E8-8A1F-DFC0B5F4C509}" destId="{6B28486F-1F62-4F9C-B178-78C117FD5421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727DE-1CCE-4CE4-B56E-31ED58AF14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BC9DCE9-FC32-4DB5-AEC8-5D5F856DCF49}">
      <dgm:prSet/>
      <dgm:spPr/>
      <dgm:t>
        <a:bodyPr/>
        <a:lstStyle/>
        <a:p>
          <a:pPr rtl="0"/>
          <a:r>
            <a:rPr lang="zh-CN" dirty="0" smtClean="0"/>
            <a:t>获得利益包括</a:t>
          </a:r>
          <a:endParaRPr lang="en-US" dirty="0"/>
        </a:p>
      </dgm:t>
    </dgm:pt>
    <dgm:pt modelId="{6B16BA35-B47C-47E1-A043-7CF0ECF3682B}" type="parTrans" cxnId="{4F30D242-1515-419A-BEC4-E928C87A70D7}">
      <dgm:prSet/>
      <dgm:spPr/>
      <dgm:t>
        <a:bodyPr/>
        <a:lstStyle/>
        <a:p>
          <a:endParaRPr lang="zh-CN" altLang="en-US"/>
        </a:p>
      </dgm:t>
    </dgm:pt>
    <dgm:pt modelId="{45B9F065-60A0-45BE-8326-9650276CA419}" type="sibTrans" cxnId="{4F30D242-1515-419A-BEC4-E928C87A70D7}">
      <dgm:prSet/>
      <dgm:spPr/>
      <dgm:t>
        <a:bodyPr/>
        <a:lstStyle/>
        <a:p>
          <a:endParaRPr lang="zh-CN" altLang="en-US"/>
        </a:p>
      </dgm:t>
    </dgm:pt>
    <dgm:pt modelId="{01BD9303-7B5E-4C4B-90EE-824DA47B5338}">
      <dgm:prSet/>
      <dgm:spPr/>
      <dgm:t>
        <a:bodyPr/>
        <a:lstStyle/>
        <a:p>
          <a:pPr rtl="0"/>
          <a:r>
            <a:rPr lang="zh-CN" dirty="0" smtClean="0"/>
            <a:t>在越位位置接球</a:t>
          </a:r>
          <a:endParaRPr lang="en-US" dirty="0"/>
        </a:p>
      </dgm:t>
    </dgm:pt>
    <dgm:pt modelId="{EBEFB63A-03FC-4042-B9BD-0C98D2BF7281}" type="parTrans" cxnId="{71D0344C-AF21-4653-AB48-76B709C4BDDE}">
      <dgm:prSet/>
      <dgm:spPr/>
      <dgm:t>
        <a:bodyPr/>
        <a:lstStyle/>
        <a:p>
          <a:endParaRPr lang="zh-CN" altLang="en-US"/>
        </a:p>
      </dgm:t>
    </dgm:pt>
    <dgm:pt modelId="{3CDB8F69-7C3C-48AB-A134-92846A0A8E22}" type="sibTrans" cxnId="{71D0344C-AF21-4653-AB48-76B709C4BDDE}">
      <dgm:prSet/>
      <dgm:spPr/>
      <dgm:t>
        <a:bodyPr/>
        <a:lstStyle/>
        <a:p>
          <a:endParaRPr lang="zh-CN" altLang="en-US"/>
        </a:p>
      </dgm:t>
    </dgm:pt>
    <dgm:pt modelId="{19D09513-15C6-473D-95A3-D0E4242A7227}">
      <dgm:prSet/>
      <dgm:spPr/>
      <dgm:t>
        <a:bodyPr/>
        <a:lstStyle/>
        <a:p>
          <a:pPr rtl="0"/>
          <a:r>
            <a:rPr lang="zh-CN" dirty="0" smtClean="0"/>
            <a:t>在越位位置干扰防守队员</a:t>
          </a:r>
          <a:endParaRPr lang="en-US" dirty="0"/>
        </a:p>
      </dgm:t>
    </dgm:pt>
    <dgm:pt modelId="{2D163938-74B3-49E9-BEB6-65E56266A415}" type="parTrans" cxnId="{0CE17406-012C-4384-BECA-AE457F8BFE51}">
      <dgm:prSet/>
      <dgm:spPr/>
      <dgm:t>
        <a:bodyPr/>
        <a:lstStyle/>
        <a:p>
          <a:endParaRPr lang="zh-CN" altLang="en-US"/>
        </a:p>
      </dgm:t>
    </dgm:pt>
    <dgm:pt modelId="{0E69C331-48A8-4F5E-94B7-F3A11525A630}" type="sibTrans" cxnId="{0CE17406-012C-4384-BECA-AE457F8BFE51}">
      <dgm:prSet/>
      <dgm:spPr/>
      <dgm:t>
        <a:bodyPr/>
        <a:lstStyle/>
        <a:p>
          <a:endParaRPr lang="zh-CN" altLang="en-US"/>
        </a:p>
      </dgm:t>
    </dgm:pt>
    <dgm:pt modelId="{02CCF9A1-FBCE-42A9-8B51-D406E9673A64}">
      <dgm:prSet/>
      <dgm:spPr/>
      <dgm:t>
        <a:bodyPr/>
        <a:lstStyle/>
        <a:p>
          <a:pPr rtl="0"/>
          <a:r>
            <a:rPr lang="zh-CN" dirty="0" smtClean="0"/>
            <a:t>在越位位置干扰守门员</a:t>
          </a:r>
          <a:endParaRPr lang="zh-CN" dirty="0"/>
        </a:p>
      </dgm:t>
    </dgm:pt>
    <dgm:pt modelId="{DC7A6762-E256-45E1-B5C9-96FBAB121F6D}" type="parTrans" cxnId="{5447B302-58DA-4BA1-B79F-420AF7155AEC}">
      <dgm:prSet/>
      <dgm:spPr/>
      <dgm:t>
        <a:bodyPr/>
        <a:lstStyle/>
        <a:p>
          <a:endParaRPr lang="zh-CN" altLang="en-US"/>
        </a:p>
      </dgm:t>
    </dgm:pt>
    <dgm:pt modelId="{A481011E-41DC-4ABD-81DF-2C684F3040C8}" type="sibTrans" cxnId="{5447B302-58DA-4BA1-B79F-420AF7155AEC}">
      <dgm:prSet/>
      <dgm:spPr/>
      <dgm:t>
        <a:bodyPr/>
        <a:lstStyle/>
        <a:p>
          <a:endParaRPr lang="zh-CN" altLang="en-US"/>
        </a:p>
      </dgm:t>
    </dgm:pt>
    <dgm:pt modelId="{7FB5E9AC-2FDA-49D4-8EF2-CD3DED6B0FD4}" type="pres">
      <dgm:prSet presAssocID="{F7F727DE-1CCE-4CE4-B56E-31ED58AF14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846B05-53C7-4C79-85D1-10D8D532ABFA}" type="pres">
      <dgm:prSet presAssocID="{ABC9DCE9-FC32-4DB5-AEC8-5D5F856DCF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61FE5-58FC-4638-B6DF-2C35FA75E5EE}" type="pres">
      <dgm:prSet presAssocID="{45B9F065-60A0-45BE-8326-9650276CA419}" presName="spacer" presStyleCnt="0"/>
      <dgm:spPr/>
    </dgm:pt>
    <dgm:pt modelId="{E3E71AEA-D484-4083-A97F-FD62E989B7CC}" type="pres">
      <dgm:prSet presAssocID="{01BD9303-7B5E-4C4B-90EE-824DA47B53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776C8E-3C07-4434-B016-2ECDB52E450D}" type="pres">
      <dgm:prSet presAssocID="{3CDB8F69-7C3C-48AB-A134-92846A0A8E22}" presName="spacer" presStyleCnt="0"/>
      <dgm:spPr/>
    </dgm:pt>
    <dgm:pt modelId="{1B90524A-5A57-411B-B45D-266B2A8FE9F9}" type="pres">
      <dgm:prSet presAssocID="{19D09513-15C6-473D-95A3-D0E4242A72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53241E-7A4C-48B0-AC48-6B7C79F0192E}" type="pres">
      <dgm:prSet presAssocID="{0E69C331-48A8-4F5E-94B7-F3A11525A630}" presName="spacer" presStyleCnt="0"/>
      <dgm:spPr/>
    </dgm:pt>
    <dgm:pt modelId="{EE098BCD-A587-46E1-9054-FCB1BBF75396}" type="pres">
      <dgm:prSet presAssocID="{02CCF9A1-FBCE-42A9-8B51-D406E9673A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D0344C-AF21-4653-AB48-76B709C4BDDE}" srcId="{F7F727DE-1CCE-4CE4-B56E-31ED58AF142F}" destId="{01BD9303-7B5E-4C4B-90EE-824DA47B5338}" srcOrd="1" destOrd="0" parTransId="{EBEFB63A-03FC-4042-B9BD-0C98D2BF7281}" sibTransId="{3CDB8F69-7C3C-48AB-A134-92846A0A8E22}"/>
    <dgm:cxn modelId="{AE667794-B393-4FB5-BD96-5CD94BECF6E4}" type="presOf" srcId="{02CCF9A1-FBCE-42A9-8B51-D406E9673A64}" destId="{EE098BCD-A587-46E1-9054-FCB1BBF75396}" srcOrd="0" destOrd="0" presId="urn:microsoft.com/office/officeart/2005/8/layout/vList2"/>
    <dgm:cxn modelId="{27AF9FA7-C3FA-43E5-A375-C97ADE82325F}" type="presOf" srcId="{01BD9303-7B5E-4C4B-90EE-824DA47B5338}" destId="{E3E71AEA-D484-4083-A97F-FD62E989B7CC}" srcOrd="0" destOrd="0" presId="urn:microsoft.com/office/officeart/2005/8/layout/vList2"/>
    <dgm:cxn modelId="{9E790B48-1729-4607-9EFA-2161307BCF3B}" type="presOf" srcId="{ABC9DCE9-FC32-4DB5-AEC8-5D5F856DCF49}" destId="{BF846B05-53C7-4C79-85D1-10D8D532ABFA}" srcOrd="0" destOrd="0" presId="urn:microsoft.com/office/officeart/2005/8/layout/vList2"/>
    <dgm:cxn modelId="{0CE17406-012C-4384-BECA-AE457F8BFE51}" srcId="{F7F727DE-1CCE-4CE4-B56E-31ED58AF142F}" destId="{19D09513-15C6-473D-95A3-D0E4242A7227}" srcOrd="2" destOrd="0" parTransId="{2D163938-74B3-49E9-BEB6-65E56266A415}" sibTransId="{0E69C331-48A8-4F5E-94B7-F3A11525A630}"/>
    <dgm:cxn modelId="{43A5125D-8BC1-4495-843C-F9F086BD2B0E}" type="presOf" srcId="{F7F727DE-1CCE-4CE4-B56E-31ED58AF142F}" destId="{7FB5E9AC-2FDA-49D4-8EF2-CD3DED6B0FD4}" srcOrd="0" destOrd="0" presId="urn:microsoft.com/office/officeart/2005/8/layout/vList2"/>
    <dgm:cxn modelId="{4F30D242-1515-419A-BEC4-E928C87A70D7}" srcId="{F7F727DE-1CCE-4CE4-B56E-31ED58AF142F}" destId="{ABC9DCE9-FC32-4DB5-AEC8-5D5F856DCF49}" srcOrd="0" destOrd="0" parTransId="{6B16BA35-B47C-47E1-A043-7CF0ECF3682B}" sibTransId="{45B9F065-60A0-45BE-8326-9650276CA419}"/>
    <dgm:cxn modelId="{7BF26FD4-D148-48AE-9F53-6C1642A40C27}" type="presOf" srcId="{19D09513-15C6-473D-95A3-D0E4242A7227}" destId="{1B90524A-5A57-411B-B45D-266B2A8FE9F9}" srcOrd="0" destOrd="0" presId="urn:microsoft.com/office/officeart/2005/8/layout/vList2"/>
    <dgm:cxn modelId="{5447B302-58DA-4BA1-B79F-420AF7155AEC}" srcId="{F7F727DE-1CCE-4CE4-B56E-31ED58AF142F}" destId="{02CCF9A1-FBCE-42A9-8B51-D406E9673A64}" srcOrd="3" destOrd="0" parTransId="{DC7A6762-E256-45E1-B5C9-96FBAB121F6D}" sibTransId="{A481011E-41DC-4ABD-81DF-2C684F3040C8}"/>
    <dgm:cxn modelId="{0012C547-0B95-43CD-91E3-E2227FE7F3DB}" type="presParOf" srcId="{7FB5E9AC-2FDA-49D4-8EF2-CD3DED6B0FD4}" destId="{BF846B05-53C7-4C79-85D1-10D8D532ABFA}" srcOrd="0" destOrd="0" presId="urn:microsoft.com/office/officeart/2005/8/layout/vList2"/>
    <dgm:cxn modelId="{B35CC898-4BD4-480C-AD1E-B7951D588404}" type="presParOf" srcId="{7FB5E9AC-2FDA-49D4-8EF2-CD3DED6B0FD4}" destId="{80361FE5-58FC-4638-B6DF-2C35FA75E5EE}" srcOrd="1" destOrd="0" presId="urn:microsoft.com/office/officeart/2005/8/layout/vList2"/>
    <dgm:cxn modelId="{47E52FC0-A090-43D3-9944-E1641CE66015}" type="presParOf" srcId="{7FB5E9AC-2FDA-49D4-8EF2-CD3DED6B0FD4}" destId="{E3E71AEA-D484-4083-A97F-FD62E989B7CC}" srcOrd="2" destOrd="0" presId="urn:microsoft.com/office/officeart/2005/8/layout/vList2"/>
    <dgm:cxn modelId="{7D3C1294-8848-45A7-816A-E4ECD6EBAB3A}" type="presParOf" srcId="{7FB5E9AC-2FDA-49D4-8EF2-CD3DED6B0FD4}" destId="{02776C8E-3C07-4434-B016-2ECDB52E450D}" srcOrd="3" destOrd="0" presId="urn:microsoft.com/office/officeart/2005/8/layout/vList2"/>
    <dgm:cxn modelId="{8CB42F1E-3E84-4145-962D-0CAA143F5940}" type="presParOf" srcId="{7FB5E9AC-2FDA-49D4-8EF2-CD3DED6B0FD4}" destId="{1B90524A-5A57-411B-B45D-266B2A8FE9F9}" srcOrd="4" destOrd="0" presId="urn:microsoft.com/office/officeart/2005/8/layout/vList2"/>
    <dgm:cxn modelId="{F3977D95-3B20-476E-9BF9-81E592A1A144}" type="presParOf" srcId="{7FB5E9AC-2FDA-49D4-8EF2-CD3DED6B0FD4}" destId="{D253241E-7A4C-48B0-AC48-6B7C79F0192E}" srcOrd="5" destOrd="0" presId="urn:microsoft.com/office/officeart/2005/8/layout/vList2"/>
    <dgm:cxn modelId="{6DD9A726-3257-45F6-A930-CAEC02D40AE4}" type="presParOf" srcId="{7FB5E9AC-2FDA-49D4-8EF2-CD3DED6B0FD4}" destId="{EE098BCD-A587-46E1-9054-FCB1BBF75396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22864-F71E-4707-80E6-4A5ECBFB328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C798387-67C9-4680-8C85-40540D257BD5}">
      <dgm:prSet/>
      <dgm:spPr/>
      <dgm:t>
        <a:bodyPr/>
        <a:lstStyle/>
        <a:p>
          <a:pPr rtl="0"/>
          <a:r>
            <a:rPr lang="en-US" dirty="0" smtClean="0"/>
            <a:t>1</a:t>
          </a:r>
          <a:r>
            <a:rPr lang="zh-CN" dirty="0" smtClean="0"/>
            <a:t>、跑位正确</a:t>
          </a:r>
          <a:endParaRPr lang="en-US" dirty="0"/>
        </a:p>
      </dgm:t>
    </dgm:pt>
    <dgm:pt modelId="{54A3C05F-F98F-498D-8565-6C334324D7D9}" type="parTrans" cxnId="{95A3BDAD-DC23-44C2-AFA0-CABF1AA37880}">
      <dgm:prSet/>
      <dgm:spPr/>
      <dgm:t>
        <a:bodyPr/>
        <a:lstStyle/>
        <a:p>
          <a:endParaRPr lang="zh-CN" altLang="en-US"/>
        </a:p>
      </dgm:t>
    </dgm:pt>
    <dgm:pt modelId="{EA940CDC-6A6C-4CCE-BAF1-E6B4E4A1C8FE}" type="sibTrans" cxnId="{95A3BDAD-DC23-44C2-AFA0-CABF1AA37880}">
      <dgm:prSet/>
      <dgm:spPr/>
      <dgm:t>
        <a:bodyPr/>
        <a:lstStyle/>
        <a:p>
          <a:endParaRPr lang="zh-CN" altLang="en-US"/>
        </a:p>
      </dgm:t>
    </dgm:pt>
    <dgm:pt modelId="{E92A3A1C-5B56-44E5-9F68-EB6412B55506}">
      <dgm:prSet/>
      <dgm:spPr/>
      <dgm:t>
        <a:bodyPr/>
        <a:lstStyle/>
        <a:p>
          <a:pPr rtl="0"/>
          <a:r>
            <a:rPr lang="en-US" dirty="0" smtClean="0"/>
            <a:t>2</a:t>
          </a:r>
          <a:r>
            <a:rPr lang="zh-CN" dirty="0" smtClean="0"/>
            <a:t>、观察到位</a:t>
          </a:r>
          <a:endParaRPr lang="en-US" dirty="0"/>
        </a:p>
      </dgm:t>
    </dgm:pt>
    <dgm:pt modelId="{F4A1826C-0F81-4C75-8901-46F2A764B87F}" type="parTrans" cxnId="{0D2DFA94-5AD4-4106-85AA-A18353530848}">
      <dgm:prSet/>
      <dgm:spPr/>
      <dgm:t>
        <a:bodyPr/>
        <a:lstStyle/>
        <a:p>
          <a:endParaRPr lang="zh-CN" altLang="en-US"/>
        </a:p>
      </dgm:t>
    </dgm:pt>
    <dgm:pt modelId="{7C148693-507E-4FD2-B37C-48DEDF02994B}" type="sibTrans" cxnId="{0D2DFA94-5AD4-4106-85AA-A18353530848}">
      <dgm:prSet/>
      <dgm:spPr/>
      <dgm:t>
        <a:bodyPr/>
        <a:lstStyle/>
        <a:p>
          <a:endParaRPr lang="zh-CN" altLang="en-US"/>
        </a:p>
      </dgm:t>
    </dgm:pt>
    <dgm:pt modelId="{E22EEF26-0430-4387-99F2-2C0AE5073A71}">
      <dgm:prSet/>
      <dgm:spPr/>
      <dgm:t>
        <a:bodyPr/>
        <a:lstStyle/>
        <a:p>
          <a:pPr rtl="0"/>
          <a:r>
            <a:rPr lang="en-US" dirty="0" smtClean="0"/>
            <a:t>3</a:t>
          </a:r>
          <a:r>
            <a:rPr lang="zh-CN" dirty="0" smtClean="0"/>
            <a:t>、判断准确</a:t>
          </a:r>
          <a:endParaRPr lang="en-US" dirty="0"/>
        </a:p>
      </dgm:t>
    </dgm:pt>
    <dgm:pt modelId="{F405863D-15AF-4031-8930-F31147AD7417}" type="parTrans" cxnId="{413B3966-26AD-46C8-B0F6-2E4D81E50A7A}">
      <dgm:prSet/>
      <dgm:spPr/>
      <dgm:t>
        <a:bodyPr/>
        <a:lstStyle/>
        <a:p>
          <a:endParaRPr lang="zh-CN" altLang="en-US"/>
        </a:p>
      </dgm:t>
    </dgm:pt>
    <dgm:pt modelId="{4342F1EF-69D6-4630-81A0-F43EE359E9DD}" type="sibTrans" cxnId="{413B3966-26AD-46C8-B0F6-2E4D81E50A7A}">
      <dgm:prSet/>
      <dgm:spPr/>
      <dgm:t>
        <a:bodyPr/>
        <a:lstStyle/>
        <a:p>
          <a:endParaRPr lang="zh-CN" altLang="en-US"/>
        </a:p>
      </dgm:t>
    </dgm:pt>
    <dgm:pt modelId="{AEAE7C16-B232-414E-96DC-354ABA25AAA9}">
      <dgm:prSet/>
      <dgm:spPr/>
      <dgm:t>
        <a:bodyPr/>
        <a:lstStyle/>
        <a:p>
          <a:pPr rtl="0"/>
          <a:r>
            <a:rPr lang="en-US" dirty="0" smtClean="0"/>
            <a:t>4</a:t>
          </a:r>
          <a:r>
            <a:rPr lang="zh-CN" dirty="0" smtClean="0"/>
            <a:t>、判罚果断</a:t>
          </a:r>
          <a:endParaRPr lang="zh-CN" dirty="0"/>
        </a:p>
      </dgm:t>
    </dgm:pt>
    <dgm:pt modelId="{B61F3064-F71C-4BDC-83A3-923FB42BB66E}" type="parTrans" cxnId="{00429336-CAFD-4A38-999C-48EE84371357}">
      <dgm:prSet/>
      <dgm:spPr/>
      <dgm:t>
        <a:bodyPr/>
        <a:lstStyle/>
        <a:p>
          <a:endParaRPr lang="zh-CN" altLang="en-US"/>
        </a:p>
      </dgm:t>
    </dgm:pt>
    <dgm:pt modelId="{2639317E-37CA-4A1A-8FEB-C047F1D51C2C}" type="sibTrans" cxnId="{00429336-CAFD-4A38-999C-48EE84371357}">
      <dgm:prSet/>
      <dgm:spPr/>
      <dgm:t>
        <a:bodyPr/>
        <a:lstStyle/>
        <a:p>
          <a:endParaRPr lang="zh-CN" altLang="en-US"/>
        </a:p>
      </dgm:t>
    </dgm:pt>
    <dgm:pt modelId="{7690F151-AC30-417A-91A8-BEF0E7CB75C8}" type="pres">
      <dgm:prSet presAssocID="{11E22864-F71E-4707-80E6-4A5ECBFB32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7891485-B840-49E5-AB4E-1AEF591B11B3}" type="pres">
      <dgm:prSet presAssocID="{EC798387-67C9-4680-8C85-40540D257BD5}" presName="composite" presStyleCnt="0"/>
      <dgm:spPr/>
    </dgm:pt>
    <dgm:pt modelId="{CFB33A25-A0AB-4394-8DA9-1D604DCFE659}" type="pres">
      <dgm:prSet presAssocID="{EC798387-67C9-4680-8C85-40540D257BD5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C236FA-26B6-4229-8C76-1F5324FFC4CA}" type="pres">
      <dgm:prSet presAssocID="{EC798387-67C9-4680-8C85-40540D257BD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6B0394-A7D1-42BC-8A03-1625560A1FD3}" type="pres">
      <dgm:prSet presAssocID="{EA940CDC-6A6C-4CCE-BAF1-E6B4E4A1C8FE}" presName="spacing" presStyleCnt="0"/>
      <dgm:spPr/>
    </dgm:pt>
    <dgm:pt modelId="{243FFA60-2C48-4AE8-B663-56E272D59E82}" type="pres">
      <dgm:prSet presAssocID="{E92A3A1C-5B56-44E5-9F68-EB6412B55506}" presName="composite" presStyleCnt="0"/>
      <dgm:spPr/>
    </dgm:pt>
    <dgm:pt modelId="{9367E78C-EE3D-4A7B-ADF4-F1282D5C4D58}" type="pres">
      <dgm:prSet presAssocID="{E92A3A1C-5B56-44E5-9F68-EB6412B55506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04B628-58A0-476C-A16D-0EB94F0C3CDD}" type="pres">
      <dgm:prSet presAssocID="{E92A3A1C-5B56-44E5-9F68-EB6412B5550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0C53C-C88B-4F8A-96A7-2A963190332D}" type="pres">
      <dgm:prSet presAssocID="{7C148693-507E-4FD2-B37C-48DEDF02994B}" presName="spacing" presStyleCnt="0"/>
      <dgm:spPr/>
    </dgm:pt>
    <dgm:pt modelId="{007A2973-D510-485E-9174-D423E114EF6C}" type="pres">
      <dgm:prSet presAssocID="{E22EEF26-0430-4387-99F2-2C0AE5073A71}" presName="composite" presStyleCnt="0"/>
      <dgm:spPr/>
    </dgm:pt>
    <dgm:pt modelId="{CCF55FED-0EAF-4FB1-88AC-83DD0FFF16FD}" type="pres">
      <dgm:prSet presAssocID="{E22EEF26-0430-4387-99F2-2C0AE5073A7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E63D96-BB06-4282-A10F-6EAEA16F96FA}" type="pres">
      <dgm:prSet presAssocID="{E22EEF26-0430-4387-99F2-2C0AE5073A7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5401EA-965D-471B-88F8-FE592081A828}" type="pres">
      <dgm:prSet presAssocID="{4342F1EF-69D6-4630-81A0-F43EE359E9DD}" presName="spacing" presStyleCnt="0"/>
      <dgm:spPr/>
    </dgm:pt>
    <dgm:pt modelId="{AC4DD3A4-0FD0-4277-B1FC-B1F895251EDA}" type="pres">
      <dgm:prSet presAssocID="{AEAE7C16-B232-414E-96DC-354ABA25AAA9}" presName="composite" presStyleCnt="0"/>
      <dgm:spPr/>
    </dgm:pt>
    <dgm:pt modelId="{51D64669-517B-4CC9-94BC-230C549C3F39}" type="pres">
      <dgm:prSet presAssocID="{AEAE7C16-B232-414E-96DC-354ABA25AAA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845C1FB-199B-4113-BFB1-B47F6FC3DB10}" type="pres">
      <dgm:prSet presAssocID="{AEAE7C16-B232-414E-96DC-354ABA25AAA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A3BDAD-DC23-44C2-AFA0-CABF1AA37880}" srcId="{11E22864-F71E-4707-80E6-4A5ECBFB328D}" destId="{EC798387-67C9-4680-8C85-40540D257BD5}" srcOrd="0" destOrd="0" parTransId="{54A3C05F-F98F-498D-8565-6C334324D7D9}" sibTransId="{EA940CDC-6A6C-4CCE-BAF1-E6B4E4A1C8FE}"/>
    <dgm:cxn modelId="{00429336-CAFD-4A38-999C-48EE84371357}" srcId="{11E22864-F71E-4707-80E6-4A5ECBFB328D}" destId="{AEAE7C16-B232-414E-96DC-354ABA25AAA9}" srcOrd="3" destOrd="0" parTransId="{B61F3064-F71C-4BDC-83A3-923FB42BB66E}" sibTransId="{2639317E-37CA-4A1A-8FEB-C047F1D51C2C}"/>
    <dgm:cxn modelId="{9D87FA96-12E6-4306-85FA-B2ED9E12FF57}" type="presOf" srcId="{11E22864-F71E-4707-80E6-4A5ECBFB328D}" destId="{7690F151-AC30-417A-91A8-BEF0E7CB75C8}" srcOrd="0" destOrd="0" presId="urn:microsoft.com/office/officeart/2005/8/layout/vList3"/>
    <dgm:cxn modelId="{F0FDEF09-64B0-4964-BAD8-712371DD159F}" type="presOf" srcId="{AEAE7C16-B232-414E-96DC-354ABA25AAA9}" destId="{0845C1FB-199B-4113-BFB1-B47F6FC3DB10}" srcOrd="0" destOrd="0" presId="urn:microsoft.com/office/officeart/2005/8/layout/vList3"/>
    <dgm:cxn modelId="{4A1054C7-FEFA-4113-8E44-6207D218730D}" type="presOf" srcId="{E92A3A1C-5B56-44E5-9F68-EB6412B55506}" destId="{CF04B628-58A0-476C-A16D-0EB94F0C3CDD}" srcOrd="0" destOrd="0" presId="urn:microsoft.com/office/officeart/2005/8/layout/vList3"/>
    <dgm:cxn modelId="{0D2DFA94-5AD4-4106-85AA-A18353530848}" srcId="{11E22864-F71E-4707-80E6-4A5ECBFB328D}" destId="{E92A3A1C-5B56-44E5-9F68-EB6412B55506}" srcOrd="1" destOrd="0" parTransId="{F4A1826C-0F81-4C75-8901-46F2A764B87F}" sibTransId="{7C148693-507E-4FD2-B37C-48DEDF02994B}"/>
    <dgm:cxn modelId="{30E1DDA7-B042-435D-BD48-F151B5F827DD}" type="presOf" srcId="{E22EEF26-0430-4387-99F2-2C0AE5073A71}" destId="{4AE63D96-BB06-4282-A10F-6EAEA16F96FA}" srcOrd="0" destOrd="0" presId="urn:microsoft.com/office/officeart/2005/8/layout/vList3"/>
    <dgm:cxn modelId="{DCBCDC6B-2933-48DD-9840-E518E7A1558B}" type="presOf" srcId="{EC798387-67C9-4680-8C85-40540D257BD5}" destId="{83C236FA-26B6-4229-8C76-1F5324FFC4CA}" srcOrd="0" destOrd="0" presId="urn:microsoft.com/office/officeart/2005/8/layout/vList3"/>
    <dgm:cxn modelId="{413B3966-26AD-46C8-B0F6-2E4D81E50A7A}" srcId="{11E22864-F71E-4707-80E6-4A5ECBFB328D}" destId="{E22EEF26-0430-4387-99F2-2C0AE5073A71}" srcOrd="2" destOrd="0" parTransId="{F405863D-15AF-4031-8930-F31147AD7417}" sibTransId="{4342F1EF-69D6-4630-81A0-F43EE359E9DD}"/>
    <dgm:cxn modelId="{4DCF400C-2C6C-4450-9878-77DE28E4FD8A}" type="presParOf" srcId="{7690F151-AC30-417A-91A8-BEF0E7CB75C8}" destId="{F7891485-B840-49E5-AB4E-1AEF591B11B3}" srcOrd="0" destOrd="0" presId="urn:microsoft.com/office/officeart/2005/8/layout/vList3"/>
    <dgm:cxn modelId="{4C33272E-D119-434C-BA80-D75451E1003E}" type="presParOf" srcId="{F7891485-B840-49E5-AB4E-1AEF591B11B3}" destId="{CFB33A25-A0AB-4394-8DA9-1D604DCFE659}" srcOrd="0" destOrd="0" presId="urn:microsoft.com/office/officeart/2005/8/layout/vList3"/>
    <dgm:cxn modelId="{9D20F325-1EEE-4CC9-8E4B-02A9CAE92D22}" type="presParOf" srcId="{F7891485-B840-49E5-AB4E-1AEF591B11B3}" destId="{83C236FA-26B6-4229-8C76-1F5324FFC4CA}" srcOrd="1" destOrd="0" presId="urn:microsoft.com/office/officeart/2005/8/layout/vList3"/>
    <dgm:cxn modelId="{8F5F2074-CA5D-41D3-A178-D504B76BFCDF}" type="presParOf" srcId="{7690F151-AC30-417A-91A8-BEF0E7CB75C8}" destId="{3E6B0394-A7D1-42BC-8A03-1625560A1FD3}" srcOrd="1" destOrd="0" presId="urn:microsoft.com/office/officeart/2005/8/layout/vList3"/>
    <dgm:cxn modelId="{B4754754-DA0E-4A79-B47E-B84C8408905A}" type="presParOf" srcId="{7690F151-AC30-417A-91A8-BEF0E7CB75C8}" destId="{243FFA60-2C48-4AE8-B663-56E272D59E82}" srcOrd="2" destOrd="0" presId="urn:microsoft.com/office/officeart/2005/8/layout/vList3"/>
    <dgm:cxn modelId="{1EC6D097-7D2C-4F68-80CB-DF1E307CB4DE}" type="presParOf" srcId="{243FFA60-2C48-4AE8-B663-56E272D59E82}" destId="{9367E78C-EE3D-4A7B-ADF4-F1282D5C4D58}" srcOrd="0" destOrd="0" presId="urn:microsoft.com/office/officeart/2005/8/layout/vList3"/>
    <dgm:cxn modelId="{EBB7CDB3-7C28-4D25-8CB9-FBDE42DD798D}" type="presParOf" srcId="{243FFA60-2C48-4AE8-B663-56E272D59E82}" destId="{CF04B628-58A0-476C-A16D-0EB94F0C3CDD}" srcOrd="1" destOrd="0" presId="urn:microsoft.com/office/officeart/2005/8/layout/vList3"/>
    <dgm:cxn modelId="{66F0E254-24BA-4E74-92E4-4DB66B0A67E9}" type="presParOf" srcId="{7690F151-AC30-417A-91A8-BEF0E7CB75C8}" destId="{4730C53C-C88B-4F8A-96A7-2A963190332D}" srcOrd="3" destOrd="0" presId="urn:microsoft.com/office/officeart/2005/8/layout/vList3"/>
    <dgm:cxn modelId="{3A30AA54-7697-432F-8994-DBEB8E56D4BD}" type="presParOf" srcId="{7690F151-AC30-417A-91A8-BEF0E7CB75C8}" destId="{007A2973-D510-485E-9174-D423E114EF6C}" srcOrd="4" destOrd="0" presId="urn:microsoft.com/office/officeart/2005/8/layout/vList3"/>
    <dgm:cxn modelId="{1B982B03-1791-4B53-924C-6486BB817F07}" type="presParOf" srcId="{007A2973-D510-485E-9174-D423E114EF6C}" destId="{CCF55FED-0EAF-4FB1-88AC-83DD0FFF16FD}" srcOrd="0" destOrd="0" presId="urn:microsoft.com/office/officeart/2005/8/layout/vList3"/>
    <dgm:cxn modelId="{DB0A2063-DBB8-4770-ABDE-C1AAF7A70C21}" type="presParOf" srcId="{007A2973-D510-485E-9174-D423E114EF6C}" destId="{4AE63D96-BB06-4282-A10F-6EAEA16F96FA}" srcOrd="1" destOrd="0" presId="urn:microsoft.com/office/officeart/2005/8/layout/vList3"/>
    <dgm:cxn modelId="{B3B62372-A0B3-4AE3-BB3E-460222F963F6}" type="presParOf" srcId="{7690F151-AC30-417A-91A8-BEF0E7CB75C8}" destId="{E75401EA-965D-471B-88F8-FE592081A828}" srcOrd="5" destOrd="0" presId="urn:microsoft.com/office/officeart/2005/8/layout/vList3"/>
    <dgm:cxn modelId="{4E5EA6E1-28D0-44C2-8DD2-6EE75C46F9CF}" type="presParOf" srcId="{7690F151-AC30-417A-91A8-BEF0E7CB75C8}" destId="{AC4DD3A4-0FD0-4277-B1FC-B1F895251EDA}" srcOrd="6" destOrd="0" presId="urn:microsoft.com/office/officeart/2005/8/layout/vList3"/>
    <dgm:cxn modelId="{4A8CF6B2-9929-42FC-ACC0-1017C9AD0740}" type="presParOf" srcId="{AC4DD3A4-0FD0-4277-B1FC-B1F895251EDA}" destId="{51D64669-517B-4CC9-94BC-230C549C3F39}" srcOrd="0" destOrd="0" presId="urn:microsoft.com/office/officeart/2005/8/layout/vList3"/>
    <dgm:cxn modelId="{1E16AE77-54BC-4D2D-8C67-E016B1C9663A}" type="presParOf" srcId="{AC4DD3A4-0FD0-4277-B1FC-B1F895251EDA}" destId="{0845C1FB-199B-4113-BFB1-B47F6FC3DB1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5945;&#23398;&#22823;&#36187;\&#26032;&#24314;&#25991;&#20214;&#22841;\&#28145;&#24230;&#35299;&#35835;&#36275;&#29699;&#36234;&#20301;&#35268;&#21017;&#65288;&#35270;&#39057;&#65289;1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576064"/>
          </a:xfrm>
        </p:spPr>
        <p:txBody>
          <a:bodyPr>
            <a:normAutofit fontScale="90000"/>
          </a:bodyPr>
          <a:lstStyle/>
          <a:p>
            <a:pPr algn="l"/>
            <a:endParaRPr lang="zh-CN" altLang="en-US" dirty="0"/>
          </a:p>
        </p:txBody>
      </p:sp>
      <p:pic>
        <p:nvPicPr>
          <p:cNvPr id="5" name="内容占位符 4" descr="QQ截图202005270820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63132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44211" y="1412776"/>
            <a:ext cx="1200329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足球规则</a:t>
            </a:r>
            <a:endParaRPr lang="zh-CN" alt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足球裁判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足球裁判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对越位犯规的判罚</a:t>
            </a:r>
            <a:endParaRPr lang="en-US" altLang="zh-CN" dirty="0" smtClean="0"/>
          </a:p>
          <a:p>
            <a:r>
              <a:rPr lang="zh-CN" altLang="en-US" dirty="0" smtClean="0"/>
              <a:t>在越位位置由对方发直接任意球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QQ截图202005301436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8001056" cy="36407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足球裁判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足球裁判</a:t>
            </a:r>
            <a:endParaRPr lang="zh-CN" altLang="en-US" dirty="0"/>
          </a:p>
        </p:txBody>
      </p:sp>
      <p:pic>
        <p:nvPicPr>
          <p:cNvPr id="4" name="深度解读足球越位规则（视频）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285860"/>
            <a:ext cx="7143800" cy="535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040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足球</a:t>
            </a:r>
            <a:r>
              <a:rPr lang="zh-CN" altLang="en-US" dirty="0"/>
              <a:t>规则</a:t>
            </a:r>
          </a:p>
        </p:txBody>
      </p:sp>
      <p:pic>
        <p:nvPicPr>
          <p:cNvPr id="4" name="内容占位符 3" descr="202051891639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8574690" cy="5184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足球规则</a:t>
            </a:r>
            <a:endParaRPr lang="zh-CN" altLang="en-US" dirty="0"/>
          </a:p>
        </p:txBody>
      </p:sp>
      <p:pic>
        <p:nvPicPr>
          <p:cNvPr id="4" name="内容占位符 3" descr="202051891746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8693783" cy="5256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 anchor="t"/>
          <a:lstStyle/>
          <a:p>
            <a:pPr algn="l"/>
            <a:r>
              <a:rPr lang="zh-CN" altLang="en-US" dirty="0" smtClean="0"/>
              <a:t>足球规则</a:t>
            </a:r>
            <a:endParaRPr lang="zh-CN" altLang="en-US" dirty="0"/>
          </a:p>
        </p:txBody>
      </p:sp>
      <p:pic>
        <p:nvPicPr>
          <p:cNvPr id="6" name="内容占位符 5" descr="QQ截图202005181403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8699271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75856" y="1484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越位三要素</a:t>
            </a:r>
            <a:endParaRPr lang="zh-CN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299695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</a:t>
            </a:r>
            <a:r>
              <a:rPr lang="zh-CN" altLang="en-US" sz="2400" dirty="0" smtClean="0"/>
              <a:t>在该队员与对方球门线之间少于两人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21328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球员在对方半场</a:t>
            </a:r>
            <a:endParaRPr lang="zh-CN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25649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球员较球更接近对方球门线</a:t>
            </a:r>
            <a:endParaRPr lang="zh-CN" altLang="en-US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6896"/>
          </a:xfrm>
        </p:spPr>
        <p:txBody>
          <a:bodyPr anchor="t">
            <a:normAutofit fontScale="90000"/>
          </a:bodyPr>
          <a:lstStyle/>
          <a:p>
            <a:pPr algn="l"/>
            <a:r>
              <a:rPr lang="zh-CN" altLang="en-US" dirty="0" smtClean="0"/>
              <a:t>球员较球更接近对方球门线</a:t>
            </a:r>
            <a:endParaRPr lang="zh-CN" altLang="en-US" dirty="0"/>
          </a:p>
        </p:txBody>
      </p:sp>
      <p:pic>
        <p:nvPicPr>
          <p:cNvPr id="4" name="内容占位符 5" descr="QQ截图202005181403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848872" cy="5279301"/>
          </a:xfrm>
        </p:spPr>
      </p:pic>
      <p:sp>
        <p:nvSpPr>
          <p:cNvPr id="5" name="椭圆 4"/>
          <p:cNvSpPr/>
          <p:nvPr/>
        </p:nvSpPr>
        <p:spPr>
          <a:xfrm>
            <a:off x="971597" y="3933056"/>
            <a:ext cx="288035" cy="21602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2410050" y="2851226"/>
            <a:ext cx="217734" cy="2897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339752" y="4077072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195736" y="2564904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2123728" y="4365104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3995936" y="328498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rot="5400000">
            <a:off x="1223231" y="3536615"/>
            <a:ext cx="576064" cy="21681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1907704" y="3284984"/>
            <a:ext cx="2016224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0.00023 L -0.09028 0.0316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11406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864096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/>
              <a:t>足球规在该队员与对方球门线之间少于两人</a:t>
            </a:r>
            <a:endParaRPr lang="zh-CN" altLang="en-US" sz="3200" dirty="0"/>
          </a:p>
        </p:txBody>
      </p:sp>
      <p:pic>
        <p:nvPicPr>
          <p:cNvPr id="6" name="内容占位符 5" descr="QQ截图202005181403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280920" cy="559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椭圆 6"/>
          <p:cNvSpPr/>
          <p:nvPr/>
        </p:nvSpPr>
        <p:spPr>
          <a:xfrm>
            <a:off x="2915816" y="2420888"/>
            <a:ext cx="300572" cy="3005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915816" y="3933056"/>
            <a:ext cx="281762" cy="2817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3131840" y="2132856"/>
            <a:ext cx="349780" cy="3497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2643174" y="4286256"/>
            <a:ext cx="344650" cy="344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3571868" y="307181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971600" y="3645024"/>
            <a:ext cx="286892" cy="28689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2143108" y="3214686"/>
            <a:ext cx="1357322" cy="78581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2214546" y="4071942"/>
            <a:ext cx="357190" cy="28575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63528"/>
          </a:xfrm>
        </p:spPr>
        <p:txBody>
          <a:bodyPr/>
          <a:lstStyle/>
          <a:p>
            <a:pPr algn="l"/>
            <a:r>
              <a:rPr lang="en-US" altLang="zh-CN" dirty="0" smtClean="0"/>
              <a:t> </a:t>
            </a:r>
            <a:r>
              <a:rPr lang="zh-CN" altLang="en-US" dirty="0" smtClean="0"/>
              <a:t>足球规则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916832"/>
            <a:ext cx="108012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对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方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半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场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619672" y="3356992"/>
            <a:ext cx="158417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CN" sz="1600" b="1" dirty="0" smtClean="0"/>
          </a:p>
          <a:p>
            <a:pPr algn="ctr"/>
            <a:r>
              <a:rPr lang="zh-CN" altLang="en-US" sz="1600" b="1" dirty="0" smtClean="0"/>
              <a:t>人与人的</a:t>
            </a: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1600" b="1" dirty="0" smtClean="0"/>
              <a:t>位置关系</a:t>
            </a:r>
          </a:p>
          <a:p>
            <a:pPr algn="ctr"/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07704" y="1700808"/>
            <a:ext cx="100540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CN" sz="1600" b="1" dirty="0" smtClean="0"/>
          </a:p>
          <a:p>
            <a:pPr algn="ctr"/>
            <a:r>
              <a:rPr lang="zh-CN" altLang="en-US" sz="1600" b="1" dirty="0" smtClean="0"/>
              <a:t>人与球的</a:t>
            </a: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1600" b="1" dirty="0" smtClean="0"/>
              <a:t>位置关系</a:t>
            </a:r>
          </a:p>
          <a:p>
            <a:pPr algn="ctr"/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347864" y="3573016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少于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人</a:t>
            </a:r>
            <a:endParaRPr lang="zh-CN" altLang="en-US" b="1" dirty="0"/>
          </a:p>
        </p:txBody>
      </p:sp>
      <p:sp>
        <p:nvSpPr>
          <p:cNvPr id="26" name="圆角矩形 25"/>
          <p:cNvSpPr/>
          <p:nvPr/>
        </p:nvSpPr>
        <p:spPr>
          <a:xfrm>
            <a:off x="3347864" y="4509120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r>
              <a:rPr lang="zh-CN" altLang="en-US" b="1" dirty="0" smtClean="0"/>
              <a:t>人或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人以上</a:t>
            </a:r>
            <a:endParaRPr lang="zh-CN" altLang="en-US" b="1" dirty="0"/>
          </a:p>
        </p:txBody>
      </p:sp>
      <p:sp>
        <p:nvSpPr>
          <p:cNvPr id="27" name="左大括号 26"/>
          <p:cNvSpPr/>
          <p:nvPr/>
        </p:nvSpPr>
        <p:spPr>
          <a:xfrm>
            <a:off x="3059832" y="2060848"/>
            <a:ext cx="216024" cy="10081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3347864" y="1844824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人在球前面</a:t>
            </a:r>
            <a:endParaRPr lang="zh-CN" altLang="en-US" b="1" dirty="0"/>
          </a:p>
        </p:txBody>
      </p:sp>
      <p:sp>
        <p:nvSpPr>
          <p:cNvPr id="29" name="圆角矩形 28"/>
          <p:cNvSpPr/>
          <p:nvPr/>
        </p:nvSpPr>
        <p:spPr>
          <a:xfrm>
            <a:off x="3347864" y="2780928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人在球后面</a:t>
            </a:r>
            <a:endParaRPr lang="zh-CN" altLang="en-US" b="1" dirty="0"/>
          </a:p>
        </p:txBody>
      </p:sp>
      <p:sp>
        <p:nvSpPr>
          <p:cNvPr id="30" name="左大括号 29"/>
          <p:cNvSpPr/>
          <p:nvPr/>
        </p:nvSpPr>
        <p:spPr>
          <a:xfrm>
            <a:off x="3059832" y="3789040"/>
            <a:ext cx="216024" cy="10081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835696" y="4293095"/>
            <a:ext cx="1152127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868144" y="2060848"/>
            <a:ext cx="11521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7092280" y="1844824"/>
            <a:ext cx="1224136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越位</a:t>
            </a:r>
            <a:endParaRPr lang="zh-CN" altLang="en-US" b="1" dirty="0"/>
          </a:p>
        </p:txBody>
      </p:sp>
      <p:sp>
        <p:nvSpPr>
          <p:cNvPr id="43" name="圆角矩形 42"/>
          <p:cNvSpPr/>
          <p:nvPr/>
        </p:nvSpPr>
        <p:spPr>
          <a:xfrm>
            <a:off x="7092280" y="2780928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不越位</a:t>
            </a:r>
            <a:endParaRPr lang="zh-CN" altLang="en-US" b="1" dirty="0"/>
          </a:p>
        </p:txBody>
      </p:sp>
      <p:sp>
        <p:nvSpPr>
          <p:cNvPr id="44" name="圆角矩形 43"/>
          <p:cNvSpPr/>
          <p:nvPr/>
        </p:nvSpPr>
        <p:spPr>
          <a:xfrm>
            <a:off x="7092280" y="3573016"/>
            <a:ext cx="1224136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越位</a:t>
            </a:r>
            <a:endParaRPr lang="zh-CN" altLang="en-US" b="1" dirty="0"/>
          </a:p>
        </p:txBody>
      </p:sp>
      <p:sp>
        <p:nvSpPr>
          <p:cNvPr id="45" name="圆角矩形 44"/>
          <p:cNvSpPr/>
          <p:nvPr/>
        </p:nvSpPr>
        <p:spPr>
          <a:xfrm>
            <a:off x="7092280" y="4509120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不越位</a:t>
            </a:r>
            <a:endParaRPr lang="zh-CN" altLang="en-US" b="1" dirty="0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1835696" y="2564904"/>
            <a:ext cx="1152127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5868144" y="3067372"/>
            <a:ext cx="11521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5868144" y="3787452"/>
            <a:ext cx="11521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5868144" y="4795564"/>
            <a:ext cx="11521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864096"/>
          </a:xfrm>
        </p:spPr>
        <p:txBody>
          <a:bodyPr/>
          <a:lstStyle/>
          <a:p>
            <a:pPr algn="l"/>
            <a:r>
              <a:rPr lang="zh-CN" altLang="en-US" dirty="0" smtClean="0"/>
              <a:t>足球规则</a:t>
            </a:r>
            <a:endParaRPr lang="zh-CN" altLang="en-US" dirty="0"/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足球裁判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zh-CN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越位与越位犯规的关系</a:t>
            </a:r>
            <a:endParaRPr lang="en-US" altLang="zh-CN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zh-CN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队员处于越位位置不犯规，只有在越位位置获得利益才算越位犯规</a:t>
            </a:r>
            <a:endParaRPr lang="en-US" altLang="zh-CN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图片 3" descr="QQ截图202006010718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348873"/>
            <a:ext cx="5214974" cy="288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mbria"/>
        <a:ea typeface="华文琥珀"/>
        <a:cs typeface=""/>
      </a:majorFont>
      <a:minorFont>
        <a:latin typeface="Calibri"/>
        <a:ea typeface="华文行楷"/>
        <a:cs typeface="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3711</TotalTime>
  <Words>211</Words>
  <Application>Microsoft Office PowerPoint</Application>
  <PresentationFormat>全屏显示(4:3)</PresentationFormat>
  <Paragraphs>59</Paragraphs>
  <Slides>13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暗香扑面</vt:lpstr>
      <vt:lpstr>幻灯片 1</vt:lpstr>
      <vt:lpstr>足球规则</vt:lpstr>
      <vt:lpstr>足球规则</vt:lpstr>
      <vt:lpstr>足球规则</vt:lpstr>
      <vt:lpstr>球员较球更接近对方球门线</vt:lpstr>
      <vt:lpstr>足球规在该队员与对方球门线之间少于两人</vt:lpstr>
      <vt:lpstr> 足球规则</vt:lpstr>
      <vt:lpstr>足球规则</vt:lpstr>
      <vt:lpstr>足球裁判</vt:lpstr>
      <vt:lpstr>足球裁判</vt:lpstr>
      <vt:lpstr>足球裁判</vt:lpstr>
      <vt:lpstr>足球裁判</vt:lpstr>
      <vt:lpstr>足球裁判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279</cp:revision>
  <dcterms:created xsi:type="dcterms:W3CDTF">2020-05-18T00:50:15Z</dcterms:created>
  <dcterms:modified xsi:type="dcterms:W3CDTF">2020-05-31T23:23:42Z</dcterms:modified>
</cp:coreProperties>
</file>